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45" d="100"/>
          <a:sy n="145" d="100"/>
        </p:scale>
        <p:origin x="11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D2B4BE-AF5B-4E90-9B30-DC3153F414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30D9D80-5B19-4B3C-9121-A9656B86EA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C6E057A-7B21-4D03-BBFA-731D7DB44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DD9B-CCBE-47BF-B958-50EE4BA373A3}" type="datetimeFigureOut">
              <a:rPr lang="ko-KR" altLang="en-US" smtClean="0"/>
              <a:t>2023. 11. 27.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F913DC0-FDBE-4BEC-A375-D28B24C85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84933FF-E6F8-4F40-8A9B-1CC069BB6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171D-0122-471C-910B-81EADAED4D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8518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A87080A-1645-4E9A-8A04-E6DAA0027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E6772D9-1420-48CC-B911-0A89163710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7D182CD-664A-4820-AE3E-F26E95801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DD9B-CCBE-47BF-B958-50EE4BA373A3}" type="datetimeFigureOut">
              <a:rPr lang="ko-KR" altLang="en-US" smtClean="0"/>
              <a:t>2023. 11. 27.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45CDFD1-F86E-4A52-95E1-37A26A900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9396BEA-B8AB-41FF-B83B-0A297C312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171D-0122-471C-910B-81EADAED4D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2108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2401B5AE-3664-4293-9BA1-7FB448D80D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DF3E407-E45C-4FA1-8EE9-867F05B35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87C636E-569C-48A4-BAFE-4CADFB19C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DD9B-CCBE-47BF-B958-50EE4BA373A3}" type="datetimeFigureOut">
              <a:rPr lang="ko-KR" altLang="en-US" smtClean="0"/>
              <a:t>2023. 11. 27.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96FB2EA-D2BA-4188-9709-21748F153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1A3F37C-D579-4CC8-80CD-814C4DEA6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171D-0122-471C-910B-81EADAED4D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8004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9B2F047-7214-4577-9783-EB374F452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A387EAC-748F-438B-86AB-8B81882AD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CE474C9-5FC4-41D5-87D3-BF3F3F7B2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DD9B-CCBE-47BF-B958-50EE4BA373A3}" type="datetimeFigureOut">
              <a:rPr lang="ko-KR" altLang="en-US" smtClean="0"/>
              <a:t>2023. 11. 27.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467131F-ADA9-4218-A057-789DDD4C3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66337BD-E34C-4884-86EF-79A114840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171D-0122-471C-910B-81EADAED4D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0115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49FEA86-E885-4BBE-B193-3F80C1EEA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79461D4-0B47-4240-9AE0-40D8CA311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50E92F-3B93-4D19-B599-BA32BD206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DD9B-CCBE-47BF-B958-50EE4BA373A3}" type="datetimeFigureOut">
              <a:rPr lang="ko-KR" altLang="en-US" smtClean="0"/>
              <a:t>2023. 11. 27.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9921B3C-DE60-41ED-93FF-2E8FE0DD9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EDF8335-F7D8-4F08-9AA1-B11D962B6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171D-0122-471C-910B-81EADAED4D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284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7EB9BC-D601-4674-9721-EB5BE69CA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9CE6404-695D-478D-B46F-5918CD53EA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7E8F2B3-5C96-4688-AE8C-155B4F6853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F6D159E-1215-4D09-A67B-C4C0C4231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DD9B-CCBE-47BF-B958-50EE4BA373A3}" type="datetimeFigureOut">
              <a:rPr lang="ko-KR" altLang="en-US" smtClean="0"/>
              <a:t>2023. 11. 27.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3901F35-628A-4DB1-A766-03C9F2456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E47662C-55A7-4794-A30F-641ACB48A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171D-0122-471C-910B-81EADAED4D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6566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228F9CB-4ED8-4902-8C96-3931DA63B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9E8A9E9-5A38-44E6-A6BA-FA3B134A6C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A3EBC33-D2CB-442A-BC7A-6E4868080C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B9F4C52-EC3F-44DA-8331-DE48C05C26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13EB6F3-A380-427D-ABAE-9CE3DDD67F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6F3A12A2-1DAF-4B8C-A02A-848E86B7C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DD9B-CCBE-47BF-B958-50EE4BA373A3}" type="datetimeFigureOut">
              <a:rPr lang="ko-KR" altLang="en-US" smtClean="0"/>
              <a:t>2023. 11. 27.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4682CDD4-B560-4585-BDCA-AF8026BC4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E805B30-8888-43BE-A089-2EED9C2CD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171D-0122-471C-910B-81EADAED4D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865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7373E78-8751-4A86-88E4-059230C82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1F5D919-E667-45C9-9322-0533C2659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DD9B-CCBE-47BF-B958-50EE4BA373A3}" type="datetimeFigureOut">
              <a:rPr lang="ko-KR" altLang="en-US" smtClean="0"/>
              <a:t>2023. 11. 27.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0907AD5-1BA7-45E1-9699-CE82F550A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5A63029-FE7C-45F9-BBA0-1168CFEC8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171D-0122-471C-910B-81EADAED4D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220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D8EC838-D475-4EE6-B174-F998AB559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DD9B-CCBE-47BF-B958-50EE4BA373A3}" type="datetimeFigureOut">
              <a:rPr lang="ko-KR" altLang="en-US" smtClean="0"/>
              <a:t>2023. 11. 27.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A3DFF5D-EB5C-4277-8BCB-106F3FD27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98BA840-4607-4DC6-AA9B-39152288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171D-0122-471C-910B-81EADAED4D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1374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B355053-DF6D-4D9C-9703-FF205D569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DF79C37-2525-470D-B68E-A5C0C2824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6E959B8-8C79-441E-9B32-DB3A0B0A0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3D29619-B0A9-48A7-8FAF-13C037CFA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DD9B-CCBE-47BF-B958-50EE4BA373A3}" type="datetimeFigureOut">
              <a:rPr lang="ko-KR" altLang="en-US" smtClean="0"/>
              <a:t>2023. 11. 27.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5198D79-DE81-4532-B975-C61D07A73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048FE16-77EC-4DA7-BC97-BC0E3D8B7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171D-0122-471C-910B-81EADAED4D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1913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1BCD37F-DC64-4473-9287-A967CCA25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5BC4A20-4DF7-460C-92E7-86BF65C11B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8E7942B-D876-4269-8E95-153DC0924C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D0F6748-D42D-4108-8458-8CAB7F60F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DD9B-CCBE-47BF-B958-50EE4BA373A3}" type="datetimeFigureOut">
              <a:rPr lang="ko-KR" altLang="en-US" smtClean="0"/>
              <a:t>2023. 11. 27.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D2B15BF-490E-47B2-9924-4F1F5A48D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1280590-9935-43A9-8DBB-1DE0629CE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171D-0122-471C-910B-81EADAED4D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3164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1D15F42-368B-4478-88B5-73B253DAD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D7AD696-17D7-47DC-98F7-2EB883C54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6CEDC60-8B65-4AF4-ACF4-7B8D7E6DD4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3DD9B-CCBE-47BF-B958-50EE4BA373A3}" type="datetimeFigureOut">
              <a:rPr lang="ko-KR" altLang="en-US" smtClean="0"/>
              <a:t>2023. 11. 27.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9CE6B98-120E-4DE3-9486-5335618E68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53904A8-938A-4DAF-B151-516AB80E98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A171D-0122-471C-910B-81EADAED4D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9030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7E982E1A-BE08-458A-B70A-0199806CF5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238" y="595116"/>
            <a:ext cx="4764323" cy="5667768"/>
          </a:xfrm>
          <a:prstGeom prst="rect">
            <a:avLst/>
          </a:prstGeom>
        </p:spPr>
      </p:pic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9A3C96C9-1831-4B3D-AEBA-606153D3EDB3}"/>
              </a:ext>
            </a:extLst>
          </p:cNvPr>
          <p:cNvCxnSpPr/>
          <p:nvPr/>
        </p:nvCxnSpPr>
        <p:spPr>
          <a:xfrm>
            <a:off x="3793067" y="3344333"/>
            <a:ext cx="1752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213DC15-B613-48BB-822E-1F4FD634C1C3}"/>
              </a:ext>
            </a:extLst>
          </p:cNvPr>
          <p:cNvSpPr txBox="1"/>
          <p:nvPr/>
        </p:nvSpPr>
        <p:spPr>
          <a:xfrm>
            <a:off x="8682336" y="3230482"/>
            <a:ext cx="416365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050" dirty="0" err="1"/>
              <a:t>닥스</a:t>
            </a:r>
            <a:r>
              <a:rPr lang="ko-KR" altLang="en-US" sz="1050" dirty="0"/>
              <a:t> 매거진</a:t>
            </a:r>
            <a:endParaRPr lang="en-US" altLang="ko-KR" sz="1050" dirty="0"/>
          </a:p>
          <a:p>
            <a:r>
              <a:rPr lang="ko-KR" altLang="en-US" sz="1050" dirty="0"/>
              <a:t>https://www.docsmedi.kr/sub5.html?bid=gallery5</a:t>
            </a:r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44BCC486-304E-465F-8961-8AEBC79324B3}"/>
              </a:ext>
            </a:extLst>
          </p:cNvPr>
          <p:cNvGrpSpPr/>
          <p:nvPr/>
        </p:nvGrpSpPr>
        <p:grpSpPr>
          <a:xfrm>
            <a:off x="6256865" y="2540000"/>
            <a:ext cx="4250267" cy="1811852"/>
            <a:chOff x="6256866" y="2540000"/>
            <a:chExt cx="3014134" cy="1811852"/>
          </a:xfrm>
          <a:noFill/>
        </p:grpSpPr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416F9CE2-1269-4095-854B-F68B71C12EEE}"/>
                </a:ext>
              </a:extLst>
            </p:cNvPr>
            <p:cNvSpPr/>
            <p:nvPr/>
          </p:nvSpPr>
          <p:spPr>
            <a:xfrm>
              <a:off x="6256866" y="2540000"/>
              <a:ext cx="1507067" cy="1811852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A4DCA075-A056-40F5-810B-E24D23A826AC}"/>
                </a:ext>
              </a:extLst>
            </p:cNvPr>
            <p:cNvSpPr/>
            <p:nvPr/>
          </p:nvSpPr>
          <p:spPr>
            <a:xfrm>
              <a:off x="7763933" y="2540000"/>
              <a:ext cx="1507067" cy="1811852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BFCB1534-300E-46E0-8825-39816D1ECE0C}"/>
              </a:ext>
            </a:extLst>
          </p:cNvPr>
          <p:cNvSpPr txBox="1"/>
          <p:nvPr/>
        </p:nvSpPr>
        <p:spPr>
          <a:xfrm>
            <a:off x="6495882" y="3230482"/>
            <a:ext cx="1886117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050" dirty="0" err="1"/>
              <a:t>닥스메디</a:t>
            </a:r>
            <a:r>
              <a:rPr lang="ko-KR" altLang="en-US" sz="1050" dirty="0"/>
              <a:t> 브랜드 이야기</a:t>
            </a:r>
            <a:endParaRPr lang="en-US" altLang="ko-KR" sz="1050" dirty="0"/>
          </a:p>
          <a:p>
            <a:r>
              <a:rPr lang="en-US" altLang="ko-KR" sz="1050" dirty="0"/>
              <a:t>(</a:t>
            </a:r>
            <a:r>
              <a:rPr lang="ko-KR" altLang="en-US" sz="1050" dirty="0"/>
              <a:t>배너 영역만 축소</a:t>
            </a:r>
            <a:r>
              <a:rPr lang="en-US" altLang="ko-KR" sz="1050" dirty="0"/>
              <a:t>)</a:t>
            </a:r>
            <a:endParaRPr lang="ko-KR" altLang="en-US" sz="105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E74F0F6-54EC-446E-888D-CC32B9723A43}"/>
              </a:ext>
            </a:extLst>
          </p:cNvPr>
          <p:cNvSpPr txBox="1"/>
          <p:nvPr/>
        </p:nvSpPr>
        <p:spPr>
          <a:xfrm>
            <a:off x="6639815" y="2194410"/>
            <a:ext cx="1886117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050"/>
              <a:t>해당 영역 쪼개기</a:t>
            </a:r>
            <a:endParaRPr lang="ko-KR" altLang="en-US" sz="1050" dirty="0"/>
          </a:p>
        </p:txBody>
      </p:sp>
    </p:spTree>
    <p:extLst>
      <p:ext uri="{BB962C8B-B14F-4D97-AF65-F5344CB8AC3E}">
        <p14:creationId xmlns:p14="http://schemas.microsoft.com/office/powerpoint/2010/main" val="879694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6E74F0F6-54EC-446E-888D-CC32B9723A43}"/>
              </a:ext>
            </a:extLst>
          </p:cNvPr>
          <p:cNvSpPr txBox="1"/>
          <p:nvPr/>
        </p:nvSpPr>
        <p:spPr>
          <a:xfrm>
            <a:off x="8400882" y="2573910"/>
            <a:ext cx="1886117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050" dirty="0"/>
              <a:t>내 검사 결과</a:t>
            </a:r>
            <a:r>
              <a:rPr lang="en-US" altLang="ko-KR" sz="1050" dirty="0"/>
              <a:t> (</a:t>
            </a:r>
            <a:r>
              <a:rPr lang="ko-KR" altLang="en-US" sz="1050" dirty="0"/>
              <a:t>가칭</a:t>
            </a:r>
            <a:r>
              <a:rPr lang="en-US" altLang="ko-KR" sz="1050" dirty="0"/>
              <a:t>)</a:t>
            </a:r>
          </a:p>
          <a:p>
            <a:endParaRPr lang="en-US" altLang="ko-KR" sz="1050" dirty="0"/>
          </a:p>
          <a:p>
            <a:r>
              <a:rPr lang="ko-KR" altLang="en-US" sz="1050" dirty="0"/>
              <a:t>메뉴 신설</a:t>
            </a:r>
            <a:endParaRPr lang="en-US" altLang="ko-KR" sz="1050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CB5991AA-8DC8-4874-A1AE-7BEBF3FACE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376" y="852742"/>
            <a:ext cx="6094184" cy="5152516"/>
          </a:xfrm>
          <a:prstGeom prst="rect">
            <a:avLst/>
          </a:prstGeom>
        </p:spPr>
      </p:pic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9A3C96C9-1831-4B3D-AEBA-606153D3EDB3}"/>
              </a:ext>
            </a:extLst>
          </p:cNvPr>
          <p:cNvCxnSpPr>
            <a:cxnSpLocks/>
          </p:cNvCxnSpPr>
          <p:nvPr/>
        </p:nvCxnSpPr>
        <p:spPr>
          <a:xfrm flipV="1">
            <a:off x="1049867" y="2700868"/>
            <a:ext cx="6970015" cy="15578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9028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D99F863B-44E6-47F4-840A-0CCFBD21300A}"/>
              </a:ext>
            </a:extLst>
          </p:cNvPr>
          <p:cNvSpPr/>
          <p:nvPr/>
        </p:nvSpPr>
        <p:spPr>
          <a:xfrm>
            <a:off x="471577" y="690113"/>
            <a:ext cx="6619336" cy="569343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826E1E-DEB1-4868-93E9-7EEB526339E7}"/>
              </a:ext>
            </a:extLst>
          </p:cNvPr>
          <p:cNvSpPr txBox="1"/>
          <p:nvPr/>
        </p:nvSpPr>
        <p:spPr>
          <a:xfrm>
            <a:off x="930407" y="848628"/>
            <a:ext cx="1886117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050" dirty="0"/>
              <a:t>내 검사 결과</a:t>
            </a:r>
            <a:endParaRPr lang="en-US" altLang="ko-KR" sz="1050" dirty="0"/>
          </a:p>
        </p:txBody>
      </p:sp>
      <p:graphicFrame>
        <p:nvGraphicFramePr>
          <p:cNvPr id="4" name="표 4">
            <a:extLst>
              <a:ext uri="{FF2B5EF4-FFF2-40B4-BE49-F238E27FC236}">
                <a16:creationId xmlns:a16="http://schemas.microsoft.com/office/drawing/2014/main" id="{F277E315-A97C-4597-A383-C5F8D70C3E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028187"/>
              </p:ext>
            </p:extLst>
          </p:nvPr>
        </p:nvGraphicFramePr>
        <p:xfrm>
          <a:off x="768708" y="1490139"/>
          <a:ext cx="602507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507">
                  <a:extLst>
                    <a:ext uri="{9D8B030D-6E8A-4147-A177-3AD203B41FA5}">
                      <a16:colId xmlns:a16="http://schemas.microsoft.com/office/drawing/2014/main" val="3980848655"/>
                    </a:ext>
                  </a:extLst>
                </a:gridCol>
                <a:gridCol w="1026543">
                  <a:extLst>
                    <a:ext uri="{9D8B030D-6E8A-4147-A177-3AD203B41FA5}">
                      <a16:colId xmlns:a16="http://schemas.microsoft.com/office/drawing/2014/main" val="2408872591"/>
                    </a:ext>
                  </a:extLst>
                </a:gridCol>
                <a:gridCol w="1086929">
                  <a:extLst>
                    <a:ext uri="{9D8B030D-6E8A-4147-A177-3AD203B41FA5}">
                      <a16:colId xmlns:a16="http://schemas.microsoft.com/office/drawing/2014/main" val="1371997277"/>
                    </a:ext>
                  </a:extLst>
                </a:gridCol>
                <a:gridCol w="1360737">
                  <a:extLst>
                    <a:ext uri="{9D8B030D-6E8A-4147-A177-3AD203B41FA5}">
                      <a16:colId xmlns:a16="http://schemas.microsoft.com/office/drawing/2014/main" val="3202727502"/>
                    </a:ext>
                  </a:extLst>
                </a:gridCol>
                <a:gridCol w="1004179">
                  <a:extLst>
                    <a:ext uri="{9D8B030D-6E8A-4147-A177-3AD203B41FA5}">
                      <a16:colId xmlns:a16="http://schemas.microsoft.com/office/drawing/2014/main" val="616568030"/>
                    </a:ext>
                  </a:extLst>
                </a:gridCol>
                <a:gridCol w="1004179">
                  <a:extLst>
                    <a:ext uri="{9D8B030D-6E8A-4147-A177-3AD203B41FA5}">
                      <a16:colId xmlns:a16="http://schemas.microsoft.com/office/drawing/2014/main" val="28670951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No.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검사 년도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검사 일자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검사 종류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검진 결과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로우 데이터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279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01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2023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2023-02-02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오랄바이옴체크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1494390"/>
                  </a:ext>
                </a:extLst>
              </a:tr>
            </a:tbl>
          </a:graphicData>
        </a:graphic>
      </p:graphicFrame>
      <p:pic>
        <p:nvPicPr>
          <p:cNvPr id="1026" name="Picture 2" descr="건강검진 결과 조회하기">
            <a:extLst>
              <a:ext uri="{FF2B5EF4-FFF2-40B4-BE49-F238E27FC236}">
                <a16:creationId xmlns:a16="http://schemas.microsoft.com/office/drawing/2014/main" id="{1BBC9B47-B0D9-4EF0-BB55-1A15877D35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044" y="1343214"/>
            <a:ext cx="4623888" cy="2860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7CECAAF6-128A-4FC1-913F-9D585917CC9E}"/>
              </a:ext>
            </a:extLst>
          </p:cNvPr>
          <p:cNvSpPr/>
          <p:nvPr/>
        </p:nvSpPr>
        <p:spPr>
          <a:xfrm>
            <a:off x="4899803" y="1932317"/>
            <a:ext cx="776378" cy="215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/>
              <a:t>조회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DB918763-AF5C-4CDB-804C-07B94F4CE5B5}"/>
              </a:ext>
            </a:extLst>
          </p:cNvPr>
          <p:cNvSpPr/>
          <p:nvPr/>
        </p:nvSpPr>
        <p:spPr>
          <a:xfrm>
            <a:off x="5920113" y="1932317"/>
            <a:ext cx="776378" cy="215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/>
              <a:t>조회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553606FA-BA04-4851-AF7D-DFE6E30536CD}"/>
              </a:ext>
            </a:extLst>
          </p:cNvPr>
          <p:cNvSpPr/>
          <p:nvPr/>
        </p:nvSpPr>
        <p:spPr>
          <a:xfrm>
            <a:off x="471577" y="103517"/>
            <a:ext cx="4238446" cy="3575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/>
              <a:t>페이지 생성</a:t>
            </a:r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AAF382A4-3F8F-4E68-8229-972B47DC43A5}"/>
              </a:ext>
            </a:extLst>
          </p:cNvPr>
          <p:cNvCxnSpPr>
            <a:cxnSpLocks/>
          </p:cNvCxnSpPr>
          <p:nvPr/>
        </p:nvCxnSpPr>
        <p:spPr>
          <a:xfrm flipH="1" flipV="1">
            <a:off x="5410200" y="2273060"/>
            <a:ext cx="2473741" cy="3023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34EA3F9-4963-449D-AA61-9C1DAB80D5A9}"/>
              </a:ext>
            </a:extLst>
          </p:cNvPr>
          <p:cNvSpPr txBox="1"/>
          <p:nvPr/>
        </p:nvSpPr>
        <p:spPr>
          <a:xfrm>
            <a:off x="8037941" y="5232358"/>
            <a:ext cx="3324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050" dirty="0"/>
              <a:t>조회 </a:t>
            </a:r>
            <a:r>
              <a:rPr lang="ko-KR" altLang="en-US" sz="1050" dirty="0" err="1"/>
              <a:t>클릭시</a:t>
            </a:r>
            <a:r>
              <a:rPr lang="ko-KR" altLang="en-US" sz="1050" dirty="0"/>
              <a:t> 등록한 </a:t>
            </a:r>
            <a:r>
              <a:rPr lang="ko-KR" altLang="en-US" sz="1050" dirty="0" err="1"/>
              <a:t>결과지</a:t>
            </a:r>
            <a:r>
              <a:rPr lang="ko-KR" altLang="en-US" sz="1050" dirty="0"/>
              <a:t> 노출</a:t>
            </a:r>
            <a:endParaRPr lang="en-US" altLang="ko-KR" sz="1050" dirty="0"/>
          </a:p>
        </p:txBody>
      </p: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F2B4DBBA-3E94-4B10-B799-A479A609939A}"/>
              </a:ext>
            </a:extLst>
          </p:cNvPr>
          <p:cNvCxnSpPr>
            <a:cxnSpLocks/>
          </p:cNvCxnSpPr>
          <p:nvPr/>
        </p:nvCxnSpPr>
        <p:spPr>
          <a:xfrm flipH="1" flipV="1">
            <a:off x="6308303" y="2273061"/>
            <a:ext cx="1575638" cy="2921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6291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D99F863B-44E6-47F4-840A-0CCFBD21300A}"/>
              </a:ext>
            </a:extLst>
          </p:cNvPr>
          <p:cNvSpPr/>
          <p:nvPr/>
        </p:nvSpPr>
        <p:spPr>
          <a:xfrm>
            <a:off x="471576" y="690113"/>
            <a:ext cx="8405723" cy="569343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826E1E-DEB1-4868-93E9-7EEB526339E7}"/>
              </a:ext>
            </a:extLst>
          </p:cNvPr>
          <p:cNvSpPr txBox="1"/>
          <p:nvPr/>
        </p:nvSpPr>
        <p:spPr>
          <a:xfrm>
            <a:off x="930407" y="848628"/>
            <a:ext cx="1886117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050" dirty="0"/>
              <a:t>검사 </a:t>
            </a:r>
            <a:r>
              <a:rPr lang="ko-KR" altLang="en-US" sz="1050" dirty="0" err="1"/>
              <a:t>결과지</a:t>
            </a:r>
            <a:r>
              <a:rPr lang="ko-KR" altLang="en-US" sz="1050" dirty="0"/>
              <a:t> 등록</a:t>
            </a:r>
            <a:endParaRPr lang="en-US" altLang="ko-KR" sz="1050" dirty="0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553606FA-BA04-4851-AF7D-DFE6E30536CD}"/>
              </a:ext>
            </a:extLst>
          </p:cNvPr>
          <p:cNvSpPr/>
          <p:nvPr/>
        </p:nvSpPr>
        <p:spPr>
          <a:xfrm>
            <a:off x="471577" y="103517"/>
            <a:ext cx="4238446" cy="3575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어드민</a:t>
            </a:r>
            <a:endParaRPr lang="ko-KR" alt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4EA3F9-4963-449D-AA61-9C1DAB80D5A9}"/>
              </a:ext>
            </a:extLst>
          </p:cNvPr>
          <p:cNvSpPr txBox="1"/>
          <p:nvPr/>
        </p:nvSpPr>
        <p:spPr>
          <a:xfrm>
            <a:off x="9251596" y="4813343"/>
            <a:ext cx="2472034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050" dirty="0"/>
              <a:t>검사 결과 등록</a:t>
            </a:r>
            <a:endParaRPr lang="en-US" altLang="ko-KR" sz="105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81B6B9-44AB-4910-AAC5-A9D3D106CBE9}"/>
              </a:ext>
            </a:extLst>
          </p:cNvPr>
          <p:cNvSpPr txBox="1"/>
          <p:nvPr/>
        </p:nvSpPr>
        <p:spPr>
          <a:xfrm>
            <a:off x="9298670" y="1536826"/>
            <a:ext cx="26382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050" dirty="0"/>
              <a:t>검사 구매자 자동 리스트업 노출</a:t>
            </a:r>
            <a:endParaRPr lang="en-US" altLang="ko-KR" sz="1050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BC3494E5-2437-4AE6-8E41-435E573DEC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307" y="2018444"/>
            <a:ext cx="7919222" cy="851756"/>
          </a:xfrm>
          <a:prstGeom prst="rect">
            <a:avLst/>
          </a:prstGeom>
        </p:spPr>
      </p:pic>
      <p:sp>
        <p:nvSpPr>
          <p:cNvPr id="15" name="직사각형 14">
            <a:extLst>
              <a:ext uri="{FF2B5EF4-FFF2-40B4-BE49-F238E27FC236}">
                <a16:creationId xmlns:a16="http://schemas.microsoft.com/office/drawing/2014/main" id="{ADCB6DDB-C082-4D9B-9A6B-8013AC71EDD0}"/>
              </a:ext>
            </a:extLst>
          </p:cNvPr>
          <p:cNvSpPr/>
          <p:nvPr/>
        </p:nvSpPr>
        <p:spPr>
          <a:xfrm>
            <a:off x="8248625" y="2444322"/>
            <a:ext cx="776378" cy="215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/>
              <a:t>등록</a:t>
            </a:r>
          </a:p>
        </p:txBody>
      </p: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1562365F-DA70-46C8-86B9-DC377C77C944}"/>
              </a:ext>
            </a:extLst>
          </p:cNvPr>
          <p:cNvCxnSpPr>
            <a:cxnSpLocks/>
          </p:cNvCxnSpPr>
          <p:nvPr/>
        </p:nvCxnSpPr>
        <p:spPr>
          <a:xfrm flipH="1" flipV="1">
            <a:off x="8636814" y="2768600"/>
            <a:ext cx="1323712" cy="1715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DF163D30-FD43-4980-9C54-849D7DD05D1B}"/>
              </a:ext>
            </a:extLst>
          </p:cNvPr>
          <p:cNvSpPr/>
          <p:nvPr/>
        </p:nvSpPr>
        <p:spPr>
          <a:xfrm>
            <a:off x="7355676" y="2444322"/>
            <a:ext cx="776378" cy="215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/>
              <a:t>등록</a:t>
            </a:r>
          </a:p>
        </p:txBody>
      </p: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29BF752E-8A88-4E97-9B35-4C21C1A24988}"/>
              </a:ext>
            </a:extLst>
          </p:cNvPr>
          <p:cNvCxnSpPr>
            <a:cxnSpLocks/>
          </p:cNvCxnSpPr>
          <p:nvPr/>
        </p:nvCxnSpPr>
        <p:spPr>
          <a:xfrm flipH="1" flipV="1">
            <a:off x="7908548" y="2717800"/>
            <a:ext cx="1323712" cy="1715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0269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78</Words>
  <Application>Microsoft Macintosh PowerPoint</Application>
  <PresentationFormat>와이드스크린</PresentationFormat>
  <Paragraphs>29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총화 정</dc:creator>
  <cp:lastModifiedBy>Microsoft Office User</cp:lastModifiedBy>
  <cp:revision>3</cp:revision>
  <dcterms:created xsi:type="dcterms:W3CDTF">2023-11-06T09:04:03Z</dcterms:created>
  <dcterms:modified xsi:type="dcterms:W3CDTF">2023-11-27T02:42:39Z</dcterms:modified>
</cp:coreProperties>
</file>